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195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473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653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332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94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013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422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18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525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16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00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725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F693A-4CD1-479D-9898-A6B1C3042669}" type="datetimeFigureOut">
              <a:rPr lang="fr-FR" smtClean="0"/>
              <a:pPr/>
              <a:t>11/09/2023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7ABC7-C7D3-497A-80A6-64E6EF6213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98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200" y="210735"/>
            <a:ext cx="4278538" cy="107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 rot="20752866">
            <a:off x="2038788" y="297448"/>
            <a:ext cx="2482686" cy="3548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Right">
              <a:avLst/>
            </a:prstTxWarp>
            <a:spAutoFit/>
          </a:bodyPr>
          <a:lstStyle/>
          <a:p>
            <a:pPr algn="ctr"/>
            <a:r>
              <a:rPr lang="fr-FR" sz="54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Tennis Loisir </a:t>
            </a:r>
            <a:r>
              <a:rPr lang="fr-FR" sz="5400" b="1" dirty="0" err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Nailly</a:t>
            </a:r>
            <a:endParaRPr lang="fr-FR" sz="54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89598" y="642198"/>
            <a:ext cx="41740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COTISATION SAISON  2023 - 2024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224955"/>
              </p:ext>
            </p:extLst>
          </p:nvPr>
        </p:nvGraphicFramePr>
        <p:xfrm>
          <a:off x="228361" y="1283516"/>
          <a:ext cx="8535304" cy="2627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7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4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806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 Du 1 Novembre 2023 au  31 Octobre 2024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Du 1 Juillet  au 31 Aout 2024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237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Habitants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Extérieurs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Habitants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Extérieurs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strike="noStrike" dirty="0">
                          <a:effectLst/>
                        </a:rPr>
                        <a:t>Partenaire de tennis (maximum 2 joueurs)</a:t>
                      </a:r>
                    </a:p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Famille (= couple ou parents avec enfants)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30 €*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45 €*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20 €**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30 €**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993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 clef vous sera remise pour vous donner  l’accès au court. Vous devrez la restituer en clôture d’adhésion</a:t>
                      </a:r>
                    </a:p>
                    <a:p>
                      <a:pPr algn="l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strike="noStrike" dirty="0">
                          <a:effectLst/>
                        </a:rPr>
                        <a:t>*Un chèque de caution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50</a:t>
                      </a:r>
                      <a:r>
                        <a:rPr lang="fr-FR" sz="1100" u="none" strike="noStrike" dirty="0">
                          <a:effectLst/>
                        </a:rPr>
                        <a:t> €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sera demandé à l’adhésion . Celui-ci vous sera restitué contre la clef en clôture d’adhésion (avant le 30 Novembre). </a:t>
                      </a:r>
                    </a:p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Réduction de 15 € à partir de la deuxième année de cotisation consécutive sur présentation de la  clef du cours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**Un chèque de caution de 50</a:t>
                      </a:r>
                      <a:r>
                        <a:rPr lang="fr-FR" sz="1100" u="none" strike="noStrike" dirty="0">
                          <a:effectLst/>
                        </a:rPr>
                        <a:t> €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sera demandé à l’adhésion . Celui-ci vous sera restitué contre la clef en clôture d’adhésion (avant le 15 septembre)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28361" y="3577316"/>
            <a:ext cx="8543533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sz="800" dirty="0"/>
          </a:p>
          <a:p>
            <a:endParaRPr lang="fr-FR" sz="1100" dirty="0"/>
          </a:p>
          <a:p>
            <a:r>
              <a:rPr lang="fr-FR" sz="1100" dirty="0"/>
              <a:t>Pour les adhésions, vous pouvez vous adresser à la mairie aux horaires d’ouverture. Pour cela munissez vous d’une photo d’identité pour la carte de membre et d’une attestation d’assurance « responsabilité civile » pour chaque adhérent.</a:t>
            </a:r>
          </a:p>
          <a:p>
            <a:endParaRPr lang="fr-FR" sz="800" dirty="0"/>
          </a:p>
          <a:p>
            <a:r>
              <a:rPr lang="fr-FR" sz="1200" dirty="0"/>
              <a:t>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95432" y="4369568"/>
            <a:ext cx="8568233" cy="292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/>
              <a:t>RESERVATION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02526" y="4717638"/>
            <a:ext cx="80071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dirty="0"/>
              <a:t>L’accès au court sera possible tous les jours de 7H à 22H et réservé uniquement aux adhérents.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dirty="0"/>
              <a:t>Un planning de réservation sera affiché sur le court.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dirty="0"/>
              <a:t>Toute Réservation devra comporter le nom et prénom des joueurs.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dirty="0"/>
              <a:t>La réservation est limitée à une 1 heure à la fois, quelque soit le nombre de personne composant la famille.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dirty="0"/>
              <a:t>Celle-ci ne pourra se faire que </a:t>
            </a:r>
            <a:r>
              <a:rPr lang="fr-FR" sz="1100" b="1" u="sng" dirty="0"/>
              <a:t>5 jours à l’avance.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b="1" u="sng" dirty="0"/>
              <a:t>Une nouvelle heure ne pourra être inscrite que lorsque l’adhérent aura joué l’heure notée,</a:t>
            </a:r>
          </a:p>
          <a:p>
            <a:endParaRPr lang="fr-FR" sz="800" b="1" u="sng" dirty="0"/>
          </a:p>
          <a:p>
            <a:r>
              <a:rPr lang="fr-FR" sz="1100" dirty="0"/>
              <a:t>Pour tous renseignements vous pouvez vous adresser à </a:t>
            </a:r>
            <a:r>
              <a:rPr lang="fr-FR" sz="1100" b="1" u="sng" dirty="0"/>
              <a:t>Mr MONTAGNE Cédric au 06.65.49.74.29</a:t>
            </a:r>
          </a:p>
          <a:p>
            <a:endParaRPr lang="fr-FR" sz="800" dirty="0"/>
          </a:p>
          <a:p>
            <a:r>
              <a:rPr lang="fr-FR" sz="1100" dirty="0"/>
              <a:t>La mairie décline toute responsabilité en cas d’incident ou d’accident sur le court.</a:t>
            </a:r>
          </a:p>
          <a:p>
            <a:endParaRPr lang="fr-FR" sz="1200" b="1" u="sng" dirty="0"/>
          </a:p>
          <a:p>
            <a:r>
              <a:rPr lang="fr-FR" sz="1200" dirty="0"/>
              <a:t>Merci de bien vouloir respecter ces quelques consignes et nous vous souhaitons d’agréables moments sur ce terrain</a:t>
            </a:r>
            <a:r>
              <a:rPr lang="fr-FR" sz="1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64049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326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Noslon</dc:creator>
  <cp:lastModifiedBy>Cedric Montagne</cp:lastModifiedBy>
  <cp:revision>40</cp:revision>
  <cp:lastPrinted>2015-09-21T13:30:43Z</cp:lastPrinted>
  <dcterms:created xsi:type="dcterms:W3CDTF">2015-09-21T12:41:43Z</dcterms:created>
  <dcterms:modified xsi:type="dcterms:W3CDTF">2023-09-11T18:44:41Z</dcterms:modified>
</cp:coreProperties>
</file>